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61" r:id="rId4"/>
    <p:sldId id="274" r:id="rId5"/>
    <p:sldId id="276" r:id="rId6"/>
    <p:sldId id="257" r:id="rId7"/>
    <p:sldId id="260" r:id="rId8"/>
    <p:sldId id="258" r:id="rId9"/>
    <p:sldId id="263" r:id="rId10"/>
    <p:sldId id="264" r:id="rId11"/>
    <p:sldId id="277" r:id="rId12"/>
    <p:sldId id="279" r:id="rId13"/>
    <p:sldId id="280" r:id="rId14"/>
    <p:sldId id="268" r:id="rId15"/>
    <p:sldId id="270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1FFB64-D68B-4F08-AD96-ACE7FC60B8E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E35419-508B-433A-A716-C5DB3E8C8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667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NeuroRadiology QUIZ</a:t>
            </a:r>
          </a:p>
          <a:p>
            <a:r>
              <a:rPr lang="en-US" sz="1400" cap="none" dirty="0" smtClean="0">
                <a:solidFill>
                  <a:schemeClr val="tx1"/>
                </a:solidFill>
              </a:rPr>
              <a:t>DECEMBER </a:t>
            </a:r>
            <a:r>
              <a:rPr lang="en-US" sz="1400" dirty="0" smtClean="0">
                <a:solidFill>
                  <a:schemeClr val="tx1"/>
                </a:solidFill>
              </a:rPr>
              <a:t>12/2015</a:t>
            </a:r>
          </a:p>
          <a:p>
            <a:endParaRPr lang="en-US" i="1" cap="none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1900" i="1" cap="none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1900" i="1" cap="none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 dr  suresh chandran cj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3200" dirty="0" smtClean="0"/>
              <a:t>Clinical Neurology Teaching Course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1628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28800" y="6096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HJJKK+BellMT,Bold"/>
                <a:ea typeface="Times New Roman" pitchFamily="18" charset="0"/>
                <a:cs typeface="EHJJKK+BellMT,Bold"/>
              </a:rPr>
              <a:t>Kerala Association of Neurologists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</a:t>
            </a:r>
            <a:r>
              <a:rPr lang="en-US" sz="2400" dirty="0" smtClean="0">
                <a:solidFill>
                  <a:schemeClr val="tx1"/>
                </a:solidFill>
              </a:rPr>
              <a:t>6.   </a:t>
            </a:r>
            <a:r>
              <a:rPr lang="en-US" sz="2400" dirty="0" smtClean="0">
                <a:solidFill>
                  <a:schemeClr val="tx1"/>
                </a:solidFill>
              </a:rPr>
              <a:t>After Treatment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kichu\Documents\dem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3048000" cy="3048000"/>
          </a:xfrm>
          <a:prstGeom prst="rect">
            <a:avLst/>
          </a:prstGeom>
          <a:noFill/>
        </p:spPr>
      </p:pic>
      <p:pic>
        <p:nvPicPr>
          <p:cNvPr id="6" name="Picture 4" descr="C:\Users\kichu\Documents\dem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3124200" cy="3112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</a:t>
            </a:r>
            <a:r>
              <a:rPr lang="en-US" sz="2400" dirty="0" smtClean="0">
                <a:solidFill>
                  <a:schemeClr val="tx1"/>
                </a:solidFill>
              </a:rPr>
              <a:t>7.  </a:t>
            </a:r>
            <a:r>
              <a:rPr lang="en-US" sz="2400" dirty="0" smtClean="0">
                <a:solidFill>
                  <a:schemeClr val="tx1"/>
                </a:solidFill>
              </a:rPr>
              <a:t>45/M  A/c right hemiplegia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1981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home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27018"/>
            <a:ext cx="2114550" cy="2306782"/>
          </a:xfrm>
          <a:prstGeom prst="rect">
            <a:avLst/>
          </a:prstGeom>
          <a:noFill/>
        </p:spPr>
      </p:pic>
      <p:pic>
        <p:nvPicPr>
          <p:cNvPr id="7" name="Picture 5" descr="C:\Users\home\Desktop\download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962400"/>
            <a:ext cx="1905000" cy="2037292"/>
          </a:xfrm>
          <a:prstGeom prst="rect">
            <a:avLst/>
          </a:prstGeom>
          <a:noFill/>
        </p:spPr>
      </p:pic>
      <p:pic>
        <p:nvPicPr>
          <p:cNvPr id="8" name="Picture 6" descr="C:\Users\home\Desktop\download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038600"/>
            <a:ext cx="1981200" cy="1905001"/>
          </a:xfrm>
          <a:prstGeom prst="rect">
            <a:avLst/>
          </a:prstGeom>
          <a:noFill/>
        </p:spPr>
      </p:pic>
      <p:pic>
        <p:nvPicPr>
          <p:cNvPr id="10" name="Picture 3" descr="C:\Users\home\Desktop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886200"/>
            <a:ext cx="1828800" cy="2213811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600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</a:t>
            </a:r>
            <a:r>
              <a:rPr lang="en-US" sz="2400" dirty="0" smtClean="0">
                <a:solidFill>
                  <a:schemeClr val="tx1"/>
                </a:solidFill>
              </a:rPr>
              <a:t>7. </a:t>
            </a:r>
            <a:r>
              <a:rPr lang="en-US" sz="2400" dirty="0" smtClean="0">
                <a:solidFill>
                  <a:schemeClr val="tx1"/>
                </a:solidFill>
              </a:rPr>
              <a:t>Identify the  signs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What is the diagnosis?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home\Desktop\download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14800"/>
            <a:ext cx="1600200" cy="1676400"/>
          </a:xfrm>
          <a:prstGeom prst="rect">
            <a:avLst/>
          </a:prstGeom>
          <a:noFill/>
        </p:spPr>
      </p:pic>
      <p:pic>
        <p:nvPicPr>
          <p:cNvPr id="9219" name="Picture 3" descr="C:\Users\home\Desktop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1828800" cy="1828800"/>
          </a:xfrm>
          <a:prstGeom prst="rect">
            <a:avLst/>
          </a:prstGeom>
          <a:noFill/>
        </p:spPr>
      </p:pic>
      <p:pic>
        <p:nvPicPr>
          <p:cNvPr id="9220" name="Picture 4" descr="C:\Users\home\Desktop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114800"/>
            <a:ext cx="1752600" cy="1676400"/>
          </a:xfrm>
          <a:prstGeom prst="rect">
            <a:avLst/>
          </a:prstGeom>
          <a:noFill/>
        </p:spPr>
      </p:pic>
      <p:pic>
        <p:nvPicPr>
          <p:cNvPr id="9221" name="Picture 5" descr="C:\Users\home\Desktop\download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600200"/>
            <a:ext cx="1828800" cy="1828800"/>
          </a:xfrm>
          <a:prstGeom prst="rect">
            <a:avLst/>
          </a:prstGeom>
          <a:noFill/>
        </p:spPr>
      </p:pic>
      <p:pic>
        <p:nvPicPr>
          <p:cNvPr id="9224" name="Picture 8" descr="C:\Users\home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962400"/>
            <a:ext cx="1695450" cy="1752600"/>
          </a:xfrm>
          <a:prstGeom prst="rect">
            <a:avLst/>
          </a:prstGeom>
          <a:noFill/>
        </p:spPr>
      </p:pic>
      <p:pic>
        <p:nvPicPr>
          <p:cNvPr id="9225" name="Picture 9" descr="C:\Users\home\Desktop\download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152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75895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</a:t>
            </a:r>
            <a:r>
              <a:rPr lang="en-US" sz="2400" dirty="0" smtClean="0">
                <a:solidFill>
                  <a:schemeClr val="tx1"/>
                </a:solidFill>
              </a:rPr>
              <a:t>8.   </a:t>
            </a:r>
            <a:r>
              <a:rPr lang="en-US" sz="2400" dirty="0" smtClean="0">
                <a:solidFill>
                  <a:schemeClr val="tx1"/>
                </a:solidFill>
              </a:rPr>
              <a:t>38/M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A/c onset quadriplegia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850794" cy="28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25527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95800"/>
            <a:ext cx="3238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7200" y="5257800"/>
            <a:ext cx="4492752" cy="990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Identify the radiological sign?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 is the diagnosis?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</a:t>
            </a:r>
            <a:r>
              <a:rPr lang="en-US" sz="2400" dirty="0" smtClean="0">
                <a:solidFill>
                  <a:schemeClr val="tx1"/>
                </a:solidFill>
              </a:rPr>
              <a:t>9.  </a:t>
            </a:r>
            <a:r>
              <a:rPr lang="en-US" sz="2400" dirty="0" smtClean="0">
                <a:solidFill>
                  <a:schemeClr val="tx1"/>
                </a:solidFill>
              </a:rPr>
              <a:t>35/F ,5 yr h/o progressive ataxia tremor spasticity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What is the diagnosis ?</a:t>
            </a:r>
            <a:endParaRPr lang="en-SG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kichu-PC\Documents\lab 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752600"/>
            <a:ext cx="3581400" cy="3581400"/>
          </a:xfrm>
          <a:prstGeom prst="rect">
            <a:avLst/>
          </a:prstGeom>
          <a:noFill/>
        </p:spPr>
      </p:pic>
      <p:pic>
        <p:nvPicPr>
          <p:cNvPr id="1027" name="Picture 3" descr="C:\Users\TEMP.kichu-PC\Documents\lab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590528" cy="359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 9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EMP.kichu-PC\Documents\lab 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304800"/>
            <a:ext cx="2571750" cy="3048000"/>
          </a:xfrm>
          <a:prstGeom prst="rect">
            <a:avLst/>
          </a:prstGeom>
          <a:noFill/>
        </p:spPr>
      </p:pic>
      <p:pic>
        <p:nvPicPr>
          <p:cNvPr id="2051" name="Picture 3" descr="C:\Users\TEMP.kichu-PC\Documents\lab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"/>
            <a:ext cx="2448272" cy="3024336"/>
          </a:xfrm>
          <a:prstGeom prst="rect">
            <a:avLst/>
          </a:prstGeom>
          <a:noFill/>
        </p:spPr>
      </p:pic>
      <p:pic>
        <p:nvPicPr>
          <p:cNvPr id="2052" name="Picture 4" descr="C:\Users\TEMP.kichu-PC\Documents\lab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05200"/>
            <a:ext cx="2571750" cy="3048000"/>
          </a:xfrm>
          <a:prstGeom prst="rect">
            <a:avLst/>
          </a:prstGeom>
          <a:noFill/>
        </p:spPr>
      </p:pic>
      <p:pic>
        <p:nvPicPr>
          <p:cNvPr id="2053" name="Picture 5" descr="C:\Users\TEMP.kichu-PC\Documents\lab 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581400"/>
            <a:ext cx="25202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 9</a:t>
            </a:r>
            <a:endParaRPr lang="en-US" sz="2400" dirty="0"/>
          </a:p>
        </p:txBody>
      </p:sp>
      <p:pic>
        <p:nvPicPr>
          <p:cNvPr id="3074" name="Picture 2" descr="C:\Users\TEMP.kichu-PC\Documents\lab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381000"/>
            <a:ext cx="2571750" cy="3048000"/>
          </a:xfrm>
          <a:prstGeom prst="rect">
            <a:avLst/>
          </a:prstGeom>
          <a:noFill/>
        </p:spPr>
      </p:pic>
      <p:pic>
        <p:nvPicPr>
          <p:cNvPr id="3075" name="Picture 3" descr="C:\Users\TEMP.kichu-PC\Documents\lab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2551783" cy="3024336"/>
          </a:xfrm>
          <a:prstGeom prst="rect">
            <a:avLst/>
          </a:prstGeom>
          <a:noFill/>
        </p:spPr>
      </p:pic>
      <p:pic>
        <p:nvPicPr>
          <p:cNvPr id="3076" name="Picture 4" descr="C:\Users\TEMP.kichu-PC\Documents\lab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2589435" cy="3068960"/>
          </a:xfrm>
          <a:prstGeom prst="rect">
            <a:avLst/>
          </a:prstGeom>
          <a:noFill/>
        </p:spPr>
      </p:pic>
      <p:pic>
        <p:nvPicPr>
          <p:cNvPr id="3077" name="Picture 5" descr="C:\Users\TEMP.kichu-PC\Documents\lab 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05200"/>
            <a:ext cx="25527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Case 10.</a:t>
            </a:r>
            <a:endParaRPr lang="en-US" sz="2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30 year old man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 weeks h/o right sided headache. No fever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 weeks left focal to secondary generalized seizure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Post op pineal tumor  10 y back  Post 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Infrequent seizures earlier ,was on </a:t>
            </a:r>
            <a:r>
              <a:rPr lang="en-US" dirty="0" err="1" smtClean="0">
                <a:solidFill>
                  <a:schemeClr val="tx1"/>
                </a:solidFill>
              </a:rPr>
              <a:t>gardenal</a:t>
            </a:r>
            <a:r>
              <a:rPr lang="en-US" dirty="0" smtClean="0">
                <a:solidFill>
                  <a:schemeClr val="tx1"/>
                </a:solidFill>
              </a:rPr>
              <a:t> 60hs and </a:t>
            </a:r>
            <a:r>
              <a:rPr lang="en-US" dirty="0" err="1" smtClean="0">
                <a:solidFill>
                  <a:schemeClr val="tx1"/>
                </a:solidFill>
              </a:rPr>
              <a:t>eptoin</a:t>
            </a:r>
            <a:r>
              <a:rPr lang="en-US" dirty="0" smtClean="0">
                <a:solidFill>
                  <a:schemeClr val="tx1"/>
                </a:solidFill>
              </a:rPr>
              <a:t> 100 </a:t>
            </a:r>
            <a:r>
              <a:rPr lang="en-US" dirty="0" err="1" smtClean="0">
                <a:solidFill>
                  <a:schemeClr val="tx1"/>
                </a:solidFill>
              </a:rPr>
              <a:t>bd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O/E left </a:t>
            </a:r>
            <a:r>
              <a:rPr lang="en-US" dirty="0" err="1" smtClean="0">
                <a:solidFill>
                  <a:schemeClr val="tx1"/>
                </a:solidFill>
              </a:rPr>
              <a:t>hemianopia</a:t>
            </a:r>
            <a:r>
              <a:rPr lang="en-US" dirty="0" smtClean="0">
                <a:solidFill>
                  <a:schemeClr val="tx1"/>
                </a:solidFill>
              </a:rPr>
              <a:t> Left </a:t>
            </a:r>
            <a:r>
              <a:rPr lang="en-US" dirty="0" err="1" smtClean="0">
                <a:solidFill>
                  <a:schemeClr val="tx1"/>
                </a:solidFill>
              </a:rPr>
              <a:t>todds</a:t>
            </a:r>
            <a:r>
              <a:rPr lang="en-US" dirty="0" smtClean="0">
                <a:solidFill>
                  <a:schemeClr val="tx1"/>
                </a:solidFill>
              </a:rPr>
              <a:t> palsy</a:t>
            </a:r>
          </a:p>
          <a:p>
            <a:endParaRPr lang="en-US" dirty="0"/>
          </a:p>
        </p:txBody>
      </p:sp>
      <p:pic>
        <p:nvPicPr>
          <p:cNvPr id="5" name="Picture 2" descr="C:\Users\kichu\Desktop\smart\Imag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1676400" cy="2231641"/>
          </a:xfrm>
          <a:prstGeom prst="rect">
            <a:avLst/>
          </a:prstGeom>
          <a:noFill/>
        </p:spPr>
      </p:pic>
      <p:pic>
        <p:nvPicPr>
          <p:cNvPr id="6" name="Picture 3" descr="C:\Users\kichu\Desktop\smart\EDWINRAJ30M_15480668_0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1832857" cy="2209800"/>
          </a:xfrm>
          <a:prstGeom prst="rect">
            <a:avLst/>
          </a:prstGeom>
          <a:noFill/>
        </p:spPr>
      </p:pic>
      <p:pic>
        <p:nvPicPr>
          <p:cNvPr id="7" name="Picture 2" descr="C:\Users\kichu\Desktop\smart\EDWINRAJ30M_19184304_00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762000"/>
            <a:ext cx="1828800" cy="2209800"/>
          </a:xfrm>
          <a:prstGeom prst="rect">
            <a:avLst/>
          </a:prstGeom>
          <a:noFill/>
        </p:spPr>
      </p:pic>
      <p:pic>
        <p:nvPicPr>
          <p:cNvPr id="8" name="Picture 4" descr="C:\Users\kichu\Desktop\smart\EDWINRAJ30M_15581501_00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352800"/>
            <a:ext cx="1828800" cy="2438400"/>
          </a:xfrm>
          <a:prstGeom prst="rect">
            <a:avLst/>
          </a:prstGeom>
          <a:noFill/>
        </p:spPr>
      </p:pic>
      <p:pic>
        <p:nvPicPr>
          <p:cNvPr id="9" name="Picture 6" descr="C:\Users\kichu\Desktop\smart\imag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352800"/>
            <a:ext cx="1752600" cy="2438400"/>
          </a:xfrm>
          <a:prstGeom prst="rect">
            <a:avLst/>
          </a:prstGeom>
          <a:noFill/>
        </p:spPr>
      </p:pic>
      <p:pic>
        <p:nvPicPr>
          <p:cNvPr id="11" name="Picture 2" descr="E:\1392106\30-7-12\7\Image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352800"/>
            <a:ext cx="1981200" cy="2396253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267200" y="5715000"/>
            <a:ext cx="4492752" cy="533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 is the diagnosis?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1. 55/M  Acute </a:t>
            </a:r>
            <a:r>
              <a:rPr lang="en-US" sz="2400" dirty="0" smtClean="0">
                <a:solidFill>
                  <a:schemeClr val="tx1"/>
                </a:solidFill>
              </a:rPr>
              <a:t>headache .Diagnosis?</a:t>
            </a:r>
            <a:endParaRPr lang="en-SG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ichu\Documents\D\BACKUP\MYPICT~1\A\ISOSD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117742" cy="2895600"/>
          </a:xfrm>
          <a:prstGeom prst="rect">
            <a:avLst/>
          </a:prstGeom>
          <a:noFill/>
        </p:spPr>
      </p:pic>
      <p:pic>
        <p:nvPicPr>
          <p:cNvPr id="3075" name="Picture 3" descr="C:\Users\kichu\Documents\D\BACKUP\MYPICT~1\A\ISOSD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307958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Case 2. </a:t>
            </a:r>
            <a:r>
              <a:rPr lang="en-US" sz="2400" dirty="0" smtClean="0">
                <a:solidFill>
                  <a:schemeClr val="tx1"/>
                </a:solidFill>
              </a:rPr>
              <a:t>Identify the radiological abnormality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What </a:t>
            </a:r>
            <a:r>
              <a:rPr lang="en-US" sz="2000" dirty="0" smtClean="0"/>
              <a:t>are the possible causes?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289977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Left Arrow 19"/>
          <p:cNvSpPr/>
          <p:nvPr/>
        </p:nvSpPr>
        <p:spPr>
          <a:xfrm>
            <a:off x="2362200" y="36576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</a:t>
            </a:r>
            <a:r>
              <a:rPr lang="en-US" sz="2400" dirty="0" smtClean="0">
                <a:solidFill>
                  <a:schemeClr val="tx1"/>
                </a:solidFill>
              </a:rPr>
              <a:t>3.   26/F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A/C onset headache, minimal right hemi paresis</a:t>
            </a:r>
            <a:endParaRPr lang="en-SG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EMP.kichu-PC.000\Desktop\synapse4\rcvs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592288" cy="2592288"/>
          </a:xfrm>
          <a:prstGeom prst="rect">
            <a:avLst/>
          </a:prstGeom>
          <a:noFill/>
        </p:spPr>
      </p:pic>
      <p:pic>
        <p:nvPicPr>
          <p:cNvPr id="2051" name="Picture 3" descr="C:\Users\TEMP.kichu-PC.000\Desktop\synapse4\rcvs 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2520280" cy="2520280"/>
          </a:xfrm>
          <a:prstGeom prst="rect">
            <a:avLst/>
          </a:prstGeom>
          <a:noFill/>
        </p:spPr>
      </p:pic>
      <p:pic>
        <p:nvPicPr>
          <p:cNvPr id="2052" name="Picture 4" descr="C:\Users\TEMP.kichu-PC.000\Desktop\synapse4\rcvs 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2592288" cy="2592288"/>
          </a:xfrm>
          <a:prstGeom prst="rect">
            <a:avLst/>
          </a:prstGeom>
          <a:noFill/>
        </p:spPr>
      </p:pic>
      <p:pic>
        <p:nvPicPr>
          <p:cNvPr id="2053" name="Picture 5" descr="C:\Users\TEMP.kichu-PC.000\Desktop\synapse4\rcvs 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2520280" cy="2520280"/>
          </a:xfrm>
          <a:prstGeom prst="rect">
            <a:avLst/>
          </a:prstGeom>
          <a:noFill/>
        </p:spPr>
      </p:pic>
      <p:pic>
        <p:nvPicPr>
          <p:cNvPr id="2054" name="Picture 6" descr="C:\Users\TEMP.kichu-PC.000\Desktop\synapse4\rcvs 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84784"/>
            <a:ext cx="2448272" cy="2448272"/>
          </a:xfrm>
          <a:prstGeom prst="rect">
            <a:avLst/>
          </a:prstGeom>
          <a:noFill/>
        </p:spPr>
      </p:pic>
      <p:pic>
        <p:nvPicPr>
          <p:cNvPr id="2055" name="Picture 7" descr="C:\Users\TEMP.kichu-PC.000\Desktop\synapse4\rcvs 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14908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</a:t>
            </a:r>
            <a:r>
              <a:rPr lang="en-US" sz="2400" dirty="0" smtClean="0">
                <a:solidFill>
                  <a:schemeClr val="tx1"/>
                </a:solidFill>
              </a:rPr>
              <a:t>3.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What is the diagnosis?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TEMP.kichu-PC.000\Desktop\synapse4\rcvs 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0400" y="1219200"/>
            <a:ext cx="2438400" cy="2438400"/>
          </a:xfrm>
          <a:prstGeom prst="rect">
            <a:avLst/>
          </a:prstGeom>
          <a:noFill/>
        </p:spPr>
      </p:pic>
      <p:pic>
        <p:nvPicPr>
          <p:cNvPr id="3075" name="Picture 3" descr="C:\Users\TEMP.kichu-PC.000\Desktop\synapse4\rcvs 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2160240" cy="2160240"/>
          </a:xfrm>
          <a:prstGeom prst="rect">
            <a:avLst/>
          </a:prstGeom>
          <a:noFill/>
        </p:spPr>
      </p:pic>
      <p:pic>
        <p:nvPicPr>
          <p:cNvPr id="3076" name="Picture 4" descr="C:\Users\TEMP.kichu-PC.000\Desktop\synapse4\rcvs 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132856" cy="2132856"/>
          </a:xfrm>
          <a:prstGeom prst="rect">
            <a:avLst/>
          </a:prstGeom>
          <a:noFill/>
        </p:spPr>
      </p:pic>
      <p:pic>
        <p:nvPicPr>
          <p:cNvPr id="3081" name="Picture 9" descr="C:\Users\TEMP.kichu-PC.000\Desktop\synapse4\rcvs 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38600"/>
            <a:ext cx="2339752" cy="2204864"/>
          </a:xfrm>
          <a:prstGeom prst="rect">
            <a:avLst/>
          </a:prstGeom>
          <a:noFill/>
        </p:spPr>
      </p:pic>
      <p:pic>
        <p:nvPicPr>
          <p:cNvPr id="3082" name="Picture 10" descr="C:\Users\TEMP.kichu-PC.000\Desktop\synapse4\rcvs 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962400"/>
            <a:ext cx="2249760" cy="2249760"/>
          </a:xfrm>
          <a:prstGeom prst="rect">
            <a:avLst/>
          </a:prstGeom>
          <a:noFill/>
        </p:spPr>
      </p:pic>
      <p:pic>
        <p:nvPicPr>
          <p:cNvPr id="3083" name="Picture 11" descr="C:\Users\TEMP.kichu-PC.000\Desktop\synapse4\rcvs 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810000"/>
            <a:ext cx="2731193" cy="277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4.   </a:t>
            </a:r>
            <a:r>
              <a:rPr lang="en-US" sz="2400" dirty="0" smtClean="0">
                <a:solidFill>
                  <a:schemeClr val="tx1"/>
                </a:solidFill>
              </a:rPr>
              <a:t>60/M     </a:t>
            </a:r>
            <a:r>
              <a:rPr lang="en-US" sz="2400" dirty="0" smtClean="0">
                <a:solidFill>
                  <a:schemeClr val="tx1"/>
                </a:solidFill>
              </a:rPr>
              <a:t>C/c  </a:t>
            </a:r>
            <a:r>
              <a:rPr lang="en-US" sz="2400" dirty="0" smtClean="0">
                <a:solidFill>
                  <a:schemeClr val="tx1"/>
                </a:solidFill>
              </a:rPr>
              <a:t>progressive symmetric parkinsonism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Identify the signs</a:t>
            </a:r>
          </a:p>
          <a:p>
            <a:r>
              <a:rPr lang="en-US" sz="2400" dirty="0" smtClean="0"/>
              <a:t>What is the diagnosis?</a:t>
            </a:r>
            <a:endParaRPr lang="en-US" sz="2400" dirty="0"/>
          </a:p>
        </p:txBody>
      </p:sp>
      <p:pic>
        <p:nvPicPr>
          <p:cNvPr id="26626" name="Picture 2" descr="G:\Administrator\Desktop\synapse 3\Dscn2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43200"/>
            <a:ext cx="3095169" cy="2743200"/>
          </a:xfrm>
          <a:prstGeom prst="rect">
            <a:avLst/>
          </a:prstGeom>
          <a:noFill/>
        </p:spPr>
      </p:pic>
      <p:pic>
        <p:nvPicPr>
          <p:cNvPr id="26627" name="Picture 3" descr="G:\Administrator\Desktop\synapse 3\Dscn2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299151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5.    </a:t>
            </a:r>
            <a:r>
              <a:rPr lang="en-US" sz="2400" dirty="0" smtClean="0">
                <a:solidFill>
                  <a:schemeClr val="tx1"/>
                </a:solidFill>
              </a:rPr>
              <a:t>35/f       1 month h/o headache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Identify the radiological sign</a:t>
            </a:r>
          </a:p>
          <a:p>
            <a:r>
              <a:rPr lang="en-US" sz="2400" dirty="0" smtClean="0"/>
              <a:t>What is the diagnosis?</a:t>
            </a:r>
            <a:endParaRPr lang="en-US" sz="2400" dirty="0"/>
          </a:p>
        </p:txBody>
      </p:sp>
      <p:pic>
        <p:nvPicPr>
          <p:cNvPr id="3" name="Picture 3" descr="C:\Users\home\Desktop\kan\sigmoi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2514600"/>
            <a:ext cx="5638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Case 5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home\Desktop\kan\sigmoid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905000"/>
            <a:ext cx="7623016" cy="3877887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7391400" y="46482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85800" y="4572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Case </a:t>
            </a:r>
            <a:r>
              <a:rPr lang="en-US" sz="2000" dirty="0" smtClean="0">
                <a:solidFill>
                  <a:schemeClr val="tx1"/>
                </a:solidFill>
              </a:rPr>
              <a:t>6.  </a:t>
            </a:r>
            <a:r>
              <a:rPr lang="en-US" sz="2000" dirty="0" smtClean="0">
                <a:solidFill>
                  <a:schemeClr val="tx1"/>
                </a:solidFill>
              </a:rPr>
              <a:t>3 weeks h/o gait disturbance slowness of mentation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Bipyramidal signs, subcortical dementia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Identify the radiological sign. what is the diagnosis?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kichu\Documents\d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133600" cy="2459469"/>
          </a:xfrm>
          <a:prstGeom prst="rect">
            <a:avLst/>
          </a:prstGeom>
          <a:noFill/>
        </p:spPr>
      </p:pic>
      <p:pic>
        <p:nvPicPr>
          <p:cNvPr id="4" name="Picture 3" descr="C:\Users\kichu\Documents\dem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2286000" cy="2438400"/>
          </a:xfrm>
          <a:prstGeom prst="rect">
            <a:avLst/>
          </a:prstGeom>
          <a:noFill/>
        </p:spPr>
      </p:pic>
      <p:pic>
        <p:nvPicPr>
          <p:cNvPr id="5" name="Picture 2" descr="C:\Users\kichu\Documents\dem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0"/>
            <a:ext cx="2590800" cy="2438400"/>
          </a:xfrm>
          <a:prstGeom prst="rect">
            <a:avLst/>
          </a:prstGeom>
          <a:noFill/>
        </p:spPr>
      </p:pic>
      <p:pic>
        <p:nvPicPr>
          <p:cNvPr id="6" name="Picture 2" descr="C:\Users\kichu\Documents\dem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114800"/>
            <a:ext cx="2209800" cy="2209800"/>
          </a:xfrm>
          <a:prstGeom prst="rect">
            <a:avLst/>
          </a:prstGeom>
          <a:noFill/>
        </p:spPr>
      </p:pic>
      <p:pic>
        <p:nvPicPr>
          <p:cNvPr id="7" name="Picture 4" descr="C:\Users\kichu\Documents\dem 7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114800"/>
            <a:ext cx="2286000" cy="2133600"/>
          </a:xfrm>
          <a:prstGeom prst="rect">
            <a:avLst/>
          </a:prstGeom>
          <a:noFill/>
        </p:spPr>
      </p:pic>
      <p:pic>
        <p:nvPicPr>
          <p:cNvPr id="8" name="Picture 3" descr="C:\Users\kichu\Documents\dem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114800"/>
            <a:ext cx="2057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274</TotalTime>
  <Words>191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  Clinical Neurology Teaching Course</vt:lpstr>
      <vt:lpstr>Case 1. 55/M  Acute headache .Diagnosis?</vt:lpstr>
      <vt:lpstr>  Case 2. Identify the radiological abnormality </vt:lpstr>
      <vt:lpstr>Case 3.   26/F  A/C onset headache, minimal right hemi paresis</vt:lpstr>
      <vt:lpstr>Case 3. What is the diagnosis?</vt:lpstr>
      <vt:lpstr>Case 4.   60/M     C/c  progressive symmetric parkinsonism</vt:lpstr>
      <vt:lpstr>Case 5.    35/f       1 month h/o headache</vt:lpstr>
      <vt:lpstr>Case 5</vt:lpstr>
      <vt:lpstr>Case 6.  3 weeks h/o gait disturbance slowness of mentation Bipyramidal signs, subcortical dementia  Identify the radiological sign. what is the diagnosis?</vt:lpstr>
      <vt:lpstr>Case 6.   After Treatment</vt:lpstr>
      <vt:lpstr>Case 7.  45/M  A/c right hemiplegia</vt:lpstr>
      <vt:lpstr>Case 7. Identify the  signs What is the diagnosis?</vt:lpstr>
      <vt:lpstr>Case 8.   38/M A/c onset quadriplegia</vt:lpstr>
      <vt:lpstr>Case 9.  35/F ,5 yr h/o progressive ataxia tremor spasticity What is the diagnosis ?</vt:lpstr>
      <vt:lpstr>Case  9</vt:lpstr>
      <vt:lpstr>Case  9</vt:lpstr>
      <vt:lpstr>Case 10.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Neurology Teaching Course</dc:title>
  <dc:creator>home</dc:creator>
  <cp:lastModifiedBy>home</cp:lastModifiedBy>
  <cp:revision>36</cp:revision>
  <dcterms:created xsi:type="dcterms:W3CDTF">2015-12-09T07:18:05Z</dcterms:created>
  <dcterms:modified xsi:type="dcterms:W3CDTF">2015-12-11T19:34:09Z</dcterms:modified>
</cp:coreProperties>
</file>